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37" r:id="rId10"/>
    <p:sldId id="338" r:id="rId11"/>
    <p:sldId id="340" r:id="rId12"/>
    <p:sldId id="341" r:id="rId13"/>
    <p:sldId id="305" r:id="rId14"/>
    <p:sldId id="306" r:id="rId15"/>
    <p:sldId id="310" r:id="rId16"/>
    <p:sldId id="316" r:id="rId17"/>
    <p:sldId id="319" r:id="rId18"/>
    <p:sldId id="308" r:id="rId19"/>
    <p:sldId id="312" r:id="rId20"/>
    <p:sldId id="317" r:id="rId21"/>
    <p:sldId id="321" r:id="rId22"/>
    <p:sldId id="311" r:id="rId23"/>
    <p:sldId id="314" r:id="rId24"/>
    <p:sldId id="318" r:id="rId25"/>
    <p:sldId id="320" r:id="rId26"/>
    <p:sldId id="315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13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1" r:id="rId52"/>
    <p:sldId id="272" r:id="rId53"/>
    <p:sldId id="273" r:id="rId54"/>
    <p:sldId id="276" r:id="rId55"/>
    <p:sldId id="274" r:id="rId56"/>
    <p:sldId id="27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25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../media/image10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4.png"/><Relationship Id="rId9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96.png"/><Relationship Id="rId7" Type="http://schemas.openxmlformats.org/officeDocument/2006/relationships/image" Target="../media/image11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25.png"/><Relationship Id="rId9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8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6.png"/><Relationship Id="rId5" Type="http://schemas.openxmlformats.org/officeDocument/2006/relationships/image" Target="../media/image124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7.png"/><Relationship Id="rId3" Type="http://schemas.openxmlformats.org/officeDocument/2006/relationships/image" Target="../media/image91.png"/><Relationship Id="rId7" Type="http://schemas.openxmlformats.org/officeDocument/2006/relationships/image" Target="../media/image133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35.png"/><Relationship Id="rId4" Type="http://schemas.openxmlformats.org/officeDocument/2006/relationships/image" Target="../media/image96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06.png"/><Relationship Id="rId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961B8-D278-40EF-7B50-22B4DBACA874}"/>
              </a:ext>
            </a:extLst>
          </p:cNvPr>
          <p:cNvSpPr txBox="1"/>
          <p:nvPr/>
        </p:nvSpPr>
        <p:spPr>
          <a:xfrm>
            <a:off x="4549048" y="217022"/>
            <a:ext cx="130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 so far: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56A491-630D-7521-EAC8-7383088383A2}"/>
              </a:ext>
            </a:extLst>
          </p:cNvPr>
          <p:cNvSpPr/>
          <p:nvPr/>
        </p:nvSpPr>
        <p:spPr>
          <a:xfrm>
            <a:off x="4283772" y="3083131"/>
            <a:ext cx="84251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32E47-5EB5-E11E-E83B-8B4FC63E4DA2}"/>
              </a:ext>
            </a:extLst>
          </p:cNvPr>
          <p:cNvSpPr txBox="1"/>
          <p:nvPr/>
        </p:nvSpPr>
        <p:spPr>
          <a:xfrm>
            <a:off x="1304739" y="3675071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 c3.35 (f335)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A1AD1D-8F20-4150-0657-E2F0707D6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4" y="3998502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0CE2A4-648F-AF4E-1790-9B71709AB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92" y="3998502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1A4AA7C-9609-A999-FEFE-73BEFE324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4" y="555699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72C9221-8F64-1E80-7674-BD325F11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03" y="541449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E2F54-71BC-5E90-0E3B-6C28442C1201}"/>
              </a:ext>
            </a:extLst>
          </p:cNvPr>
          <p:cNvSpPr txBox="1"/>
          <p:nvPr/>
        </p:nvSpPr>
        <p:spPr>
          <a:xfrm>
            <a:off x="1264573" y="25857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 c3.32 (f332)</a:t>
            </a:r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649638" y="69011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c3.1; Cs = 4mM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95DAB5-DC02-E7E5-C2F6-0DC90D55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825" y="901827"/>
            <a:ext cx="4210229" cy="252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641B8A2-1957-D1DA-F643-A33A71853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02" y="901827"/>
            <a:ext cx="4210229" cy="251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8A3E39-B9A3-BA4F-A59B-9C1588936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546" y="3639671"/>
            <a:ext cx="6733628" cy="281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2CF796A5-6786-328F-AD88-69F6A37D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3809344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4" y="3809345"/>
            <a:ext cx="3285578" cy="268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FB784F-D64F-0181-12F3-E4033D2BE805}"/>
              </a:ext>
            </a:extLst>
          </p:cNvPr>
          <p:cNvCxnSpPr>
            <a:cxnSpLocks/>
          </p:cNvCxnSpPr>
          <p:nvPr/>
        </p:nvCxnSpPr>
        <p:spPr>
          <a:xfrm flipV="1">
            <a:off x="2063574" y="4655585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8839063" y="3448962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4573617" y="3448962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0AD37-F0B6-A353-2D5F-29670E68FCFA}"/>
              </a:ext>
            </a:extLst>
          </p:cNvPr>
          <p:cNvSpPr/>
          <p:nvPr/>
        </p:nvSpPr>
        <p:spPr>
          <a:xfrm>
            <a:off x="9654003" y="5538957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2-10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26" y="3787320"/>
            <a:ext cx="3285578" cy="268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5743361" y="5479850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8315</TotalTime>
  <Words>902</Words>
  <Application>Microsoft Office PowerPoint</Application>
  <PresentationFormat>Widescreen</PresentationFormat>
  <Paragraphs>219</Paragraphs>
  <Slides>56</Slides>
  <Notes>7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118</cp:revision>
  <dcterms:created xsi:type="dcterms:W3CDTF">2022-05-19T15:06:45Z</dcterms:created>
  <dcterms:modified xsi:type="dcterms:W3CDTF">2023-01-25T01:37:53Z</dcterms:modified>
</cp:coreProperties>
</file>